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87"/>
  </p:normalViewPr>
  <p:slideViewPr>
    <p:cSldViewPr snapToGrid="0">
      <p:cViewPr varScale="1">
        <p:scale>
          <a:sx n="110" d="100"/>
          <a:sy n="110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4C79-90E5-7E6D-88F6-6E684DA4F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576BD-1C39-5CE9-23FC-D5C883060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16AB8-1626-97EE-B046-8AF1F90C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EFD9D-EB31-1AD3-F33C-5B6B424D8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455D5-E370-6F5C-6D93-7AA6B74C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0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6CB6-3A20-4411-9679-455FF537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8CCC8-1BCB-3984-F8BB-3D5782DB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757F4-D4A1-424B-F3CD-833837A6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AA8E6-DD3B-9B4A-5B2D-CFA27A92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78C1-B026-15CE-5C89-6895A579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5E0E63-E67D-848F-BE2D-69CB17BE0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52116-77C2-2F73-7603-053364777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95B8E-7252-722C-28B4-45C74673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14067-6ADF-8F1C-B35F-0FADCAAC8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34CD1-F88F-8EF9-A7E3-032875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307A-DCC0-7339-F66C-E765500F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1F396-5611-2591-AA6E-8FDAFD202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9E02B-247F-4BA4-DD59-D7FBA4D7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FEAD-52E3-A010-F154-0A3F9947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02368-0BBA-1443-4C29-EA308CFD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5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9F9B-18F4-BE0F-1AE6-EB4BA717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E1A99-4CCD-2431-C47D-CE13F5C96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DE6F4-FBD7-D862-16F8-B4B864C1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655C3-7AA9-C07A-906F-BF18BE316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9CC51-11E5-1F0B-ABB9-C7A2222C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6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C3A5-9727-B6E1-8BC9-2AF4906F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F31F-F2FB-921C-0D11-3E4752B31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8725F-5AFE-3E3A-61AC-D1E271136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7FF0E-8C45-6B0F-147E-86927B99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33091-2945-140A-4DC7-0B0FF865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75CA7-E8CE-5E21-55DB-E948D0CA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2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D20F-1D1C-617A-C5EB-6C45A921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3C25D-B86B-ACFD-5783-B62EA28A2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6DF2A-405D-CFCC-4DA9-C39906E39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C7317-D42D-CD5E-46AD-50E534115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C7D8A-8015-F54B-6130-8F31716C0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589076-DB40-4DDC-8F27-71F14F16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F3DDE5-A47B-416F-E90F-3EBBE893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FB308-F57F-F97D-C4EC-69F991D6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5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6307-8106-9B2A-631F-EC494998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284C67-447F-E802-7C3B-10F327ED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A18E6-5FB3-14FF-82FA-98A41C38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424E2-2F3D-B451-8DB0-8777A77B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15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6F1D9-0897-15EF-2D46-96B5AAA1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774AD-52DE-37FD-FA27-3D6D6BC8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504EB-2AF1-998F-5904-A99B9A49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1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A0D4-AB93-EE70-340B-D43FC738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D0CE-06AE-B961-BB17-8FC7D411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253B6-0D28-8007-4BAE-E93BF2794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B3F8B-90B6-A495-F041-6C775F3D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21B81-4CBA-01A5-6B65-4ACFDC0A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28E23-B03E-3C11-0248-AD118597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0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64A85-A16B-252D-841C-FBFA826E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57DA4-3B9B-B03E-9587-B9E00CE5F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1EA3D-ED11-2592-073E-5FFB1E52C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45416-24A2-F3C0-29BD-5B8D8B0A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66B27-79E5-6CB3-45C8-0C0A7158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4D929-071A-B3CB-1DCD-CF2C66C4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6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C51A3-265A-0468-E852-012AEFF5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06ABA-0FEB-9BA0-FD61-1D2AA728E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E3163-07D1-12C9-B940-D94173D81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644A99-6B5D-384B-A94C-B17D19B80688}" type="datetimeFigureOut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45DE7-52B6-277A-A5FA-00F4E0405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4B51F-648E-78DA-3292-9CF12B4F9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8C568C-1DCB-BE4C-9134-CB95FA1AD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4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 in a hangar&#10;&#10;Description automatically generated">
            <a:extLst>
              <a:ext uri="{FF2B5EF4-FFF2-40B4-BE49-F238E27FC236}">
                <a16:creationId xmlns:a16="http://schemas.microsoft.com/office/drawing/2014/main" id="{376C88AB-C30B-E7B7-2A5A-BE662767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685800"/>
            <a:ext cx="4288971" cy="42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3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lane&#10;&#10;Description automatically generated">
            <a:extLst>
              <a:ext uri="{FF2B5EF4-FFF2-40B4-BE49-F238E27FC236}">
                <a16:creationId xmlns:a16="http://schemas.microsoft.com/office/drawing/2014/main" id="{7A06BCA7-59B7-4C2F-C0D0-19284F19E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22275"/>
            <a:ext cx="4953000" cy="2616200"/>
          </a:xfrm>
          <a:prstGeom prst="rect">
            <a:avLst/>
          </a:prstGeom>
        </p:spPr>
      </p:pic>
      <p:pic>
        <p:nvPicPr>
          <p:cNvPr id="5" name="Picture 4" descr="A close up of a car&#10;&#10;Description automatically generated">
            <a:extLst>
              <a:ext uri="{FF2B5EF4-FFF2-40B4-BE49-F238E27FC236}">
                <a16:creationId xmlns:a16="http://schemas.microsoft.com/office/drawing/2014/main" id="{C9645502-D054-3F62-44DE-398D00E9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60" y="485775"/>
            <a:ext cx="4953000" cy="2489200"/>
          </a:xfrm>
          <a:prstGeom prst="rect">
            <a:avLst/>
          </a:prstGeom>
        </p:spPr>
      </p:pic>
      <p:pic>
        <p:nvPicPr>
          <p:cNvPr id="6" name="Picture 5" descr="The cockpit of an airplane&#10;&#10;Description automatically generated">
            <a:extLst>
              <a:ext uri="{FF2B5EF4-FFF2-40B4-BE49-F238E27FC236}">
                <a16:creationId xmlns:a16="http://schemas.microsoft.com/office/drawing/2014/main" id="{9DE67979-B012-B4E9-46FB-B0BAE6BE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543" y="3609931"/>
            <a:ext cx="4953000" cy="2616200"/>
          </a:xfrm>
          <a:prstGeom prst="rect">
            <a:avLst/>
          </a:prstGeom>
        </p:spPr>
      </p:pic>
      <p:pic>
        <p:nvPicPr>
          <p:cNvPr id="7" name="Picture 6" descr="A white object on a glass surface&#10;&#10;Description automatically generated">
            <a:extLst>
              <a:ext uri="{FF2B5EF4-FFF2-40B4-BE49-F238E27FC236}">
                <a16:creationId xmlns:a16="http://schemas.microsoft.com/office/drawing/2014/main" id="{E9CE8866-0564-DB5C-97A4-C0F7B1A8A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28" y="3819526"/>
            <a:ext cx="4953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from the cockpit of an airplane&#10;&#10;Description automatically generated">
            <a:extLst>
              <a:ext uri="{FF2B5EF4-FFF2-40B4-BE49-F238E27FC236}">
                <a16:creationId xmlns:a16="http://schemas.microsoft.com/office/drawing/2014/main" id="{D2094F32-7EE1-BC58-BEB9-3E248942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86" y="402770"/>
            <a:ext cx="2743200" cy="2743200"/>
          </a:xfrm>
          <a:prstGeom prst="rect">
            <a:avLst/>
          </a:prstGeom>
        </p:spPr>
      </p:pic>
      <p:pic>
        <p:nvPicPr>
          <p:cNvPr id="4" name="Picture 3" descr="A plane flying over the earth&#10;&#10;Description automatically generated">
            <a:extLst>
              <a:ext uri="{FF2B5EF4-FFF2-40B4-BE49-F238E27FC236}">
                <a16:creationId xmlns:a16="http://schemas.microsoft.com/office/drawing/2014/main" id="{DA2950EF-4C24-E254-0A1E-3B45FDF5C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1" y="40277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C7ABD-8B12-7A39-0892-CCA18B1CBB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067" y="3429000"/>
            <a:ext cx="2743200" cy="27432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A space shuttle in outer space&#10;&#10;Description automatically generated">
            <a:extLst>
              <a:ext uri="{FF2B5EF4-FFF2-40B4-BE49-F238E27FC236}">
                <a16:creationId xmlns:a16="http://schemas.microsoft.com/office/drawing/2014/main" id="{C4B9AE98-F92B-4393-B76B-DDBA8F244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81" y="3351084"/>
            <a:ext cx="2743200" cy="2743200"/>
          </a:xfrm>
          <a:prstGeom prst="rect">
            <a:avLst/>
          </a:prstGeom>
        </p:spPr>
      </p:pic>
      <p:pic>
        <p:nvPicPr>
          <p:cNvPr id="9" name="Picture 8" descr="A close-up of a plane&#10;&#10;Description automatically generated">
            <a:extLst>
              <a:ext uri="{FF2B5EF4-FFF2-40B4-BE49-F238E27FC236}">
                <a16:creationId xmlns:a16="http://schemas.microsoft.com/office/drawing/2014/main" id="{B4D2C79D-4155-12E8-6CA4-AEDA0B23F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924" y="3429000"/>
            <a:ext cx="2743200" cy="2743200"/>
          </a:xfrm>
          <a:prstGeom prst="rect">
            <a:avLst/>
          </a:prstGeom>
        </p:spPr>
      </p:pic>
      <p:pic>
        <p:nvPicPr>
          <p:cNvPr id="10" name="Picture 9" descr="A plane in a hangar&#10;&#10;Description automatically generated">
            <a:extLst>
              <a:ext uri="{FF2B5EF4-FFF2-40B4-BE49-F238E27FC236}">
                <a16:creationId xmlns:a16="http://schemas.microsoft.com/office/drawing/2014/main" id="{F47528EC-47B0-164D-D78E-970F8335E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067" y="40277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6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C9FD03A-9D12-FDC2-23B9-500CD6FF2E02}"/>
              </a:ext>
            </a:extLst>
          </p:cNvPr>
          <p:cNvGrpSpPr/>
          <p:nvPr/>
        </p:nvGrpSpPr>
        <p:grpSpPr>
          <a:xfrm>
            <a:off x="1142687" y="1121979"/>
            <a:ext cx="9906625" cy="4614041"/>
            <a:chOff x="328822" y="779134"/>
            <a:chExt cx="9906625" cy="4614041"/>
          </a:xfrm>
        </p:grpSpPr>
        <p:pic>
          <p:nvPicPr>
            <p:cNvPr id="3" name="Picture 2" descr="A plane in a hangar&#10;&#10;Description automatically generated">
              <a:extLst>
                <a:ext uri="{FF2B5EF4-FFF2-40B4-BE49-F238E27FC236}">
                  <a16:creationId xmlns:a16="http://schemas.microsoft.com/office/drawing/2014/main" id="{E6A1B00D-A9F5-8044-8736-EC9AD5DC0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1406" y="779134"/>
              <a:ext cx="4614041" cy="4614041"/>
            </a:xfrm>
            <a:prstGeom prst="rect">
              <a:avLst/>
            </a:prstGeom>
          </p:spPr>
        </p:pic>
        <p:pic>
          <p:nvPicPr>
            <p:cNvPr id="7" name="Picture 6" descr="A computer screen shot of a space ship&#10;&#10;Description automatically generated">
              <a:extLst>
                <a:ext uri="{FF2B5EF4-FFF2-40B4-BE49-F238E27FC236}">
                  <a16:creationId xmlns:a16="http://schemas.microsoft.com/office/drawing/2014/main" id="{C98F4DE9-D5FA-3B6A-3ED7-FDA09B13D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83" t="42625" r="14183" b="23605"/>
            <a:stretch/>
          </p:blipFill>
          <p:spPr>
            <a:xfrm>
              <a:off x="328822" y="3107175"/>
              <a:ext cx="5250546" cy="2286000"/>
            </a:xfrm>
            <a:prstGeom prst="rect">
              <a:avLst/>
            </a:prstGeom>
          </p:spPr>
        </p:pic>
        <p:pic>
          <p:nvPicPr>
            <p:cNvPr id="9" name="Picture 8" descr="A helicopter in a hangar&#10;&#10;Description automatically generated">
              <a:extLst>
                <a:ext uri="{FF2B5EF4-FFF2-40B4-BE49-F238E27FC236}">
                  <a16:creationId xmlns:a16="http://schemas.microsoft.com/office/drawing/2014/main" id="{0AAEEE00-1B8C-A3CF-97DC-3387C3D0B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1" t="19246" b="27046"/>
            <a:stretch/>
          </p:blipFill>
          <p:spPr>
            <a:xfrm rot="10800000">
              <a:off x="328822" y="779135"/>
              <a:ext cx="5250544" cy="2286000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4D247A3-CDE3-FC3E-2A2C-EC7ACEDB4234}"/>
              </a:ext>
            </a:extLst>
          </p:cNvPr>
          <p:cNvSpPr/>
          <p:nvPr/>
        </p:nvSpPr>
        <p:spPr>
          <a:xfrm>
            <a:off x="2293740" y="1478414"/>
            <a:ext cx="253260" cy="253521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CC470-9AF5-F935-1FF1-26080A4E465B}"/>
              </a:ext>
            </a:extLst>
          </p:cNvPr>
          <p:cNvSpPr txBox="1"/>
          <p:nvPr/>
        </p:nvSpPr>
        <p:spPr>
          <a:xfrm>
            <a:off x="2994094" y="1134108"/>
            <a:ext cx="941091" cy="369332"/>
          </a:xfrm>
          <a:prstGeom prst="rect">
            <a:avLst/>
          </a:prstGeom>
          <a:solidFill>
            <a:schemeClr val="tx1">
              <a:alpha val="88333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camera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ADD27F-4AD2-0557-DCE1-2E8D7E36EEAE}"/>
              </a:ext>
            </a:extLst>
          </p:cNvPr>
          <p:cNvCxnSpPr>
            <a:cxnSpLocks/>
          </p:cNvCxnSpPr>
          <p:nvPr/>
        </p:nvCxnSpPr>
        <p:spPr>
          <a:xfrm flipH="1">
            <a:off x="2674103" y="1346200"/>
            <a:ext cx="380247" cy="153732"/>
          </a:xfrm>
          <a:prstGeom prst="straightConnector1">
            <a:avLst/>
          </a:prstGeom>
          <a:ln w="12700" cap="rnd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43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elicopter in a hangar&#10;&#10;Description automatically generated">
            <a:extLst>
              <a:ext uri="{FF2B5EF4-FFF2-40B4-BE49-F238E27FC236}">
                <a16:creationId xmlns:a16="http://schemas.microsoft.com/office/drawing/2014/main" id="{7E89FA1D-C391-BD67-305B-929BD31AB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09" t="57612" r="19960" b="35540"/>
          <a:stretch/>
        </p:blipFill>
        <p:spPr>
          <a:xfrm rot="10800000">
            <a:off x="2794973" y="2627453"/>
            <a:ext cx="3513229" cy="3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1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93ACE5-6261-65DB-E884-24DFA6BEA0EC}"/>
              </a:ext>
            </a:extLst>
          </p:cNvPr>
          <p:cNvGrpSpPr/>
          <p:nvPr/>
        </p:nvGrpSpPr>
        <p:grpSpPr>
          <a:xfrm>
            <a:off x="560231" y="685800"/>
            <a:ext cx="11071538" cy="5486400"/>
            <a:chOff x="560232" y="685800"/>
            <a:chExt cx="11071538" cy="5486400"/>
          </a:xfrm>
        </p:grpSpPr>
        <p:pic>
          <p:nvPicPr>
            <p:cNvPr id="2" name="Picture 1" descr="A plane in a hangar&#10;&#10;Description automatically generated">
              <a:extLst>
                <a:ext uri="{FF2B5EF4-FFF2-40B4-BE49-F238E27FC236}">
                  <a16:creationId xmlns:a16="http://schemas.microsoft.com/office/drawing/2014/main" id="{881CBB6F-89BC-2A09-C888-5A08DDEBA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370" y="685800"/>
              <a:ext cx="5486400" cy="5486400"/>
            </a:xfrm>
            <a:prstGeom prst="rect">
              <a:avLst/>
            </a:prstGeom>
          </p:spPr>
        </p:pic>
        <p:pic>
          <p:nvPicPr>
            <p:cNvPr id="3" name="Picture 2" descr="A plane in a hangar&#10;&#10;Description automatically generated">
              <a:extLst>
                <a:ext uri="{FF2B5EF4-FFF2-40B4-BE49-F238E27FC236}">
                  <a16:creationId xmlns:a16="http://schemas.microsoft.com/office/drawing/2014/main" id="{DF445E04-AC93-2D0F-59A8-07511568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232" y="685800"/>
              <a:ext cx="5486400" cy="548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652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</Words>
  <Application>Microsoft Macintosh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</cp:revision>
  <dcterms:created xsi:type="dcterms:W3CDTF">2024-04-26T17:16:47Z</dcterms:created>
  <dcterms:modified xsi:type="dcterms:W3CDTF">2024-04-26T18:57:27Z</dcterms:modified>
</cp:coreProperties>
</file>